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12"/>
  </p:notesMasterIdLst>
  <p:handoutMasterIdLst>
    <p:handoutMasterId r:id="rId13"/>
  </p:handoutMasterIdLst>
  <p:sldIdLst>
    <p:sldId id="313" r:id="rId2"/>
    <p:sldId id="315" r:id="rId3"/>
    <p:sldId id="316" r:id="rId4"/>
    <p:sldId id="327" r:id="rId5"/>
    <p:sldId id="328" r:id="rId6"/>
    <p:sldId id="334" r:id="rId7"/>
    <p:sldId id="335" r:id="rId8"/>
    <p:sldId id="336" r:id="rId9"/>
    <p:sldId id="337" r:id="rId10"/>
    <p:sldId id="338" r:id="rId11"/>
  </p:sldIdLst>
  <p:sldSz cx="12192000" cy="6858000"/>
  <p:notesSz cx="7010400" cy="92964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9C49"/>
    <a:srgbClr val="114B86"/>
    <a:srgbClr val="E8EEEF"/>
    <a:srgbClr val="D12121"/>
    <a:srgbClr val="004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3385" autoAdjust="0"/>
    <p:restoredTop sz="86395"/>
  </p:normalViewPr>
  <p:slideViewPr>
    <p:cSldViewPr snapToGrid="0">
      <p:cViewPr varScale="1">
        <p:scale>
          <a:sx n="80" d="100"/>
          <a:sy n="80" d="100"/>
        </p:scale>
        <p:origin x="224" y="8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84FD79-7818-4905-B1E5-5032B8B51E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664BF-82F5-458F-B971-CCC656FAD7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B77E5-9361-4304-B8F8-DAE593EEBD30}" type="datetimeFigureOut">
              <a:rPr lang="en-US" smtClean="0"/>
              <a:t>11/9/21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E114B-41EB-4309-8C7F-4F8B58191E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D47AF-A500-4511-BBB0-EEF2C7836E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2E999-515D-4383-938E-8273D0B73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49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55D6B-95F0-4943-A6BC-6BD0B9F2B4BE}" type="datetimeFigureOut">
              <a:rPr lang="en-US" smtClean="0"/>
              <a:t>11/9/21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E6AC2-80F6-4E03-9BDD-F8D3AA1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7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E6AC2-80F6-4E03-9BDD-F8D3AA15E1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E6AC2-80F6-4E03-9BDD-F8D3AA15E1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4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E6AC2-80F6-4E03-9BDD-F8D3AA15E1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09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E6AC2-80F6-4E03-9BDD-F8D3AA15E1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06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E6AC2-80F6-4E03-9BDD-F8D3AA15E1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40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E6AC2-80F6-4E03-9BDD-F8D3AA15E1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10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E6AC2-80F6-4E03-9BDD-F8D3AA15E1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0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DB299D-46CA-1042-9902-DE616CACB253}"/>
              </a:ext>
            </a:extLst>
          </p:cNvPr>
          <p:cNvSpPr/>
          <p:nvPr userDrawn="1"/>
        </p:nvSpPr>
        <p:spPr>
          <a:xfrm>
            <a:off x="0" y="6605336"/>
            <a:ext cx="12192000" cy="252663"/>
          </a:xfrm>
          <a:prstGeom prst="rect">
            <a:avLst/>
          </a:prstGeom>
          <a:solidFill>
            <a:srgbClr val="114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430AB4-110B-B74B-BE34-6345985EB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4" y="4177117"/>
            <a:ext cx="11357114" cy="805400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3600">
                <a:solidFill>
                  <a:srgbClr val="B59C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6CF17-2B58-674A-A468-518FF0592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4" y="5255677"/>
            <a:ext cx="11357114" cy="61622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 b="0" i="1">
                <a:solidFill>
                  <a:srgbClr val="B59C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85D786-EBE8-C846-807E-F71485E105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2218" y="6663670"/>
            <a:ext cx="4507563" cy="13599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0F59F5A-896D-6842-B1BB-36DA7A465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3765" b="25973"/>
          <a:stretch/>
        </p:blipFill>
        <p:spPr>
          <a:xfrm>
            <a:off x="3226460" y="986096"/>
            <a:ext cx="5805341" cy="29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6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114B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30AB4-110B-B74B-BE34-6345985EB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1458" y="4530636"/>
            <a:ext cx="8389083" cy="805400"/>
          </a:xfrm>
        </p:spPr>
        <p:txBody>
          <a:bodyPr anchor="ctr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59C49"/>
                </a:solidFill>
                <a:effectLst/>
                <a:uLnTx/>
                <a:uFillTx/>
                <a:latin typeface="Oswald Light" panose="02000303000000000000" pitchFamily="2" charset="77"/>
                <a:ea typeface="+mj-ea"/>
                <a:cs typeface="Arial" panose="020B0604020202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6CF17-2B58-674A-A468-518FF0592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1458" y="5609196"/>
            <a:ext cx="8389083" cy="61622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 b="0" i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0B09392-82E6-424F-B56A-05BAFD3EE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730" b="23887"/>
          <a:stretch/>
        </p:blipFill>
        <p:spPr>
          <a:xfrm>
            <a:off x="3226460" y="811161"/>
            <a:ext cx="5805341" cy="3215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3F238FC-2086-354E-A580-E3F383C80E0A}"/>
              </a:ext>
            </a:extLst>
          </p:cNvPr>
          <p:cNvSpPr/>
          <p:nvPr userDrawn="1"/>
        </p:nvSpPr>
        <p:spPr>
          <a:xfrm>
            <a:off x="0" y="6605336"/>
            <a:ext cx="12192000" cy="252664"/>
          </a:xfrm>
          <a:prstGeom prst="rect">
            <a:avLst/>
          </a:prstGeom>
          <a:solidFill>
            <a:srgbClr val="B59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BA21CD-AD8D-3D4E-8951-4DB00D65A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842218" y="6664869"/>
            <a:ext cx="4507563" cy="1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13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F95F3A-0628-5F43-8759-BA2B6AC2CDE0}"/>
              </a:ext>
            </a:extLst>
          </p:cNvPr>
          <p:cNvSpPr/>
          <p:nvPr userDrawn="1"/>
        </p:nvSpPr>
        <p:spPr>
          <a:xfrm>
            <a:off x="364432" y="314739"/>
            <a:ext cx="5314122" cy="6228522"/>
          </a:xfrm>
          <a:prstGeom prst="rect">
            <a:avLst/>
          </a:prstGeom>
          <a:solidFill>
            <a:srgbClr val="114B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430AB4-110B-B74B-BE34-6345985EB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838648"/>
            <a:ext cx="5618922" cy="805400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3600">
                <a:solidFill>
                  <a:srgbClr val="114B8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6CF17-2B58-674A-A468-518FF0592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905364"/>
            <a:ext cx="5618922" cy="3516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 b="0" i="1">
                <a:solidFill>
                  <a:srgbClr val="B59C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2FCC9B89-AB80-B54E-9238-58874C02FB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03" y="956279"/>
            <a:ext cx="9090993" cy="471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79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F95F3A-0628-5F43-8759-BA2B6AC2CDE0}"/>
              </a:ext>
            </a:extLst>
          </p:cNvPr>
          <p:cNvSpPr/>
          <p:nvPr userDrawn="1"/>
        </p:nvSpPr>
        <p:spPr>
          <a:xfrm>
            <a:off x="364432" y="314739"/>
            <a:ext cx="5314122" cy="6228522"/>
          </a:xfrm>
          <a:prstGeom prst="rect">
            <a:avLst/>
          </a:prstGeom>
          <a:solidFill>
            <a:srgbClr val="114B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430AB4-110B-B74B-BE34-6345985EB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405178"/>
            <a:ext cx="5618922" cy="805400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3600">
                <a:solidFill>
                  <a:srgbClr val="114B8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6CF17-2B58-674A-A468-518FF0592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471894"/>
            <a:ext cx="5618922" cy="3516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 b="0" i="1">
                <a:solidFill>
                  <a:srgbClr val="B59C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7628D09-281E-AC43-9BAB-96C246F09D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880" y="636345"/>
            <a:ext cx="4721225" cy="5585309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35B755-D059-4F47-86AB-3A6471B6E8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765" b="25973"/>
          <a:stretch/>
        </p:blipFill>
        <p:spPr>
          <a:xfrm>
            <a:off x="7414576" y="1645175"/>
            <a:ext cx="2981770" cy="149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7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9B93-28C1-3E4D-9744-BA26CB58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3D8F-6BD0-E84A-B8BE-6799FEF497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4314" y="1548143"/>
            <a:ext cx="11423375" cy="46288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B5C9DA-D753-6947-A7AD-C9ED477B053E}"/>
              </a:ext>
            </a:extLst>
          </p:cNvPr>
          <p:cNvSpPr/>
          <p:nvPr userDrawn="1"/>
        </p:nvSpPr>
        <p:spPr>
          <a:xfrm>
            <a:off x="0" y="6605336"/>
            <a:ext cx="12192000" cy="252663"/>
          </a:xfrm>
          <a:prstGeom prst="rect">
            <a:avLst/>
          </a:prstGeom>
          <a:solidFill>
            <a:srgbClr val="114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8912EB-088E-8B46-8849-51E150C28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2218" y="6663670"/>
            <a:ext cx="4507563" cy="135993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8A287E1-E60C-8548-B170-062633A0F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4711" y="6560619"/>
            <a:ext cx="672978" cy="365125"/>
          </a:xfrm>
          <a:prstGeom prst="rect">
            <a:avLst/>
          </a:prstGeom>
        </p:spPr>
        <p:txBody>
          <a:bodyPr/>
          <a:lstStyle>
            <a:lvl1pPr algn="ctr">
              <a:defRPr sz="1400" b="0" i="1">
                <a:solidFill>
                  <a:srgbClr val="B59C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9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9B93-28C1-3E4D-9744-BA26CB58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3D8F-6BD0-E84A-B8BE-6799FEF497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557197"/>
            <a:ext cx="5711689" cy="46197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0FA2B5-B276-E547-98A4-4C6F61797A7E}"/>
              </a:ext>
            </a:extLst>
          </p:cNvPr>
          <p:cNvSpPr/>
          <p:nvPr userDrawn="1"/>
        </p:nvSpPr>
        <p:spPr>
          <a:xfrm>
            <a:off x="0" y="6605336"/>
            <a:ext cx="12192000" cy="252663"/>
          </a:xfrm>
          <a:prstGeom prst="rect">
            <a:avLst/>
          </a:prstGeom>
          <a:solidFill>
            <a:srgbClr val="114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9DBDD4-AC8F-CF4B-A03A-2EC093687A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2218" y="6663670"/>
            <a:ext cx="4507563" cy="135993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6F8C1DE-8A83-E743-A612-62F43C2D1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4711" y="6560619"/>
            <a:ext cx="672978" cy="365125"/>
          </a:xfrm>
          <a:prstGeom prst="rect">
            <a:avLst/>
          </a:prstGeom>
        </p:spPr>
        <p:txBody>
          <a:bodyPr/>
          <a:lstStyle>
            <a:lvl1pPr algn="ctr">
              <a:defRPr sz="1400" b="0" i="1">
                <a:solidFill>
                  <a:srgbClr val="B59C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6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26182-0C67-9040-8909-B5E2FA48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2992B-4473-1244-ACA9-EB6F86E85D2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4313" y="1593410"/>
            <a:ext cx="5459895" cy="46057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73F65-20B8-BD42-9759-03876C93CF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47791" y="1571185"/>
            <a:ext cx="5459895" cy="46057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032A4C-1675-9B44-9B09-B5DAF56A21D2}"/>
              </a:ext>
            </a:extLst>
          </p:cNvPr>
          <p:cNvSpPr/>
          <p:nvPr userDrawn="1"/>
        </p:nvSpPr>
        <p:spPr>
          <a:xfrm>
            <a:off x="0" y="6605336"/>
            <a:ext cx="12192000" cy="252663"/>
          </a:xfrm>
          <a:prstGeom prst="rect">
            <a:avLst/>
          </a:prstGeom>
          <a:solidFill>
            <a:srgbClr val="114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DC800A-8435-774A-A40D-5B7DDD64DB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2218" y="6663670"/>
            <a:ext cx="4507563" cy="13599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931B668-1B07-0349-937B-FEBEB93FC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4711" y="6560619"/>
            <a:ext cx="672978" cy="365125"/>
          </a:xfrm>
          <a:prstGeom prst="rect">
            <a:avLst/>
          </a:prstGeom>
        </p:spPr>
        <p:txBody>
          <a:bodyPr/>
          <a:lstStyle>
            <a:lvl1pPr algn="ctr">
              <a:defRPr sz="1400" b="0" i="1">
                <a:solidFill>
                  <a:srgbClr val="B59C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5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901EB-8788-BA40-B9FB-E33F4CBB9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D23F852-446D-1B46-97B6-8510FEA51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888685"/>
            <a:ext cx="12192000" cy="454027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="0" i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141AA1-D02F-B940-8CF6-A425909AC755}"/>
              </a:ext>
            </a:extLst>
          </p:cNvPr>
          <p:cNvSpPr/>
          <p:nvPr userDrawn="1"/>
        </p:nvSpPr>
        <p:spPr>
          <a:xfrm>
            <a:off x="0" y="6605336"/>
            <a:ext cx="12192000" cy="252663"/>
          </a:xfrm>
          <a:prstGeom prst="rect">
            <a:avLst/>
          </a:prstGeom>
          <a:solidFill>
            <a:srgbClr val="114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A4D6AE-A866-C34A-92E1-9F1E27BD3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2218" y="6663670"/>
            <a:ext cx="4507563" cy="135993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8C06683-AE23-A344-8953-5F8DBB5C6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4711" y="6560619"/>
            <a:ext cx="672978" cy="365125"/>
          </a:xfrm>
          <a:prstGeom prst="rect">
            <a:avLst/>
          </a:prstGeom>
        </p:spPr>
        <p:txBody>
          <a:bodyPr/>
          <a:lstStyle>
            <a:lvl1pPr algn="ctr">
              <a:defRPr sz="1400" b="0" i="1">
                <a:solidFill>
                  <a:srgbClr val="B59C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49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901EB-8788-BA40-B9FB-E33F4CBB9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1C9C7A-B3E1-B849-BDD2-3674DF58C2BA}"/>
              </a:ext>
            </a:extLst>
          </p:cNvPr>
          <p:cNvSpPr/>
          <p:nvPr userDrawn="1"/>
        </p:nvSpPr>
        <p:spPr>
          <a:xfrm>
            <a:off x="0" y="6605336"/>
            <a:ext cx="12192000" cy="252663"/>
          </a:xfrm>
          <a:prstGeom prst="rect">
            <a:avLst/>
          </a:prstGeom>
          <a:solidFill>
            <a:srgbClr val="114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F803BE-87A7-6347-8BC7-99BD7EC6DA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2218" y="6663670"/>
            <a:ext cx="4507563" cy="13599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1818D3B-12F6-1144-AA1B-ED88E3BEA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4711" y="6560619"/>
            <a:ext cx="672978" cy="365125"/>
          </a:xfrm>
          <a:prstGeom prst="rect">
            <a:avLst/>
          </a:prstGeom>
        </p:spPr>
        <p:txBody>
          <a:bodyPr/>
          <a:lstStyle>
            <a:lvl1pPr algn="ctr">
              <a:defRPr sz="1400" b="0" i="1">
                <a:solidFill>
                  <a:srgbClr val="B59C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20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0469C-E1DF-1C43-8E82-483862FD5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4" y="365126"/>
            <a:ext cx="11423375" cy="694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FC30C-D2AA-084D-A5F1-40212295D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314" y="1511929"/>
            <a:ext cx="11423375" cy="4665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8610349-CFBC-1D43-96A0-95440CC00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4711" y="6560619"/>
            <a:ext cx="672978" cy="365125"/>
          </a:xfrm>
          <a:prstGeom prst="rect">
            <a:avLst/>
          </a:prstGeom>
        </p:spPr>
        <p:txBody>
          <a:bodyPr/>
          <a:lstStyle>
            <a:lvl1pPr algn="ctr">
              <a:defRPr sz="1400" b="0" i="1">
                <a:solidFill>
                  <a:srgbClr val="B59C4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2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0" r:id="rId2"/>
    <p:sldLayoutId id="2147483681" r:id="rId3"/>
    <p:sldLayoutId id="2147483725" r:id="rId4"/>
    <p:sldLayoutId id="2147483672" r:id="rId5"/>
    <p:sldLayoutId id="2147483682" r:id="rId6"/>
    <p:sldLayoutId id="2147483674" r:id="rId7"/>
    <p:sldLayoutId id="2147483723" r:id="rId8"/>
    <p:sldLayoutId id="2147483676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B59C49"/>
          </a:solidFill>
          <a:latin typeface="Oswald Light" panose="02000303000000000000" pitchFamily="2" charset="77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Clr>
          <a:srgbClr val="B59C49"/>
        </a:buClr>
        <a:buFont typeface="Arial" panose="020B0604020202020204" pitchFamily="34" charset="0"/>
        <a:buNone/>
        <a:defRPr sz="2400" kern="1200">
          <a:solidFill>
            <a:srgbClr val="114B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B59C49"/>
        </a:buClr>
        <a:buFont typeface="Arial" panose="020B0604020202020204" pitchFamily="34" charset="0"/>
        <a:buChar char="•"/>
        <a:defRPr sz="2000" kern="1200">
          <a:solidFill>
            <a:srgbClr val="114B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B59C49"/>
        </a:buClr>
        <a:buFont typeface="Arial" panose="020B0604020202020204" pitchFamily="34" charset="0"/>
        <a:buChar char="•"/>
        <a:defRPr sz="1800" kern="1200">
          <a:solidFill>
            <a:srgbClr val="114B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1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1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B853-A30E-3D49-8A87-265F5D18DB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PowerPoint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2E453-1570-6C4F-ACB1-42BC5D710F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28, 2020</a:t>
            </a:r>
          </a:p>
        </p:txBody>
      </p:sp>
    </p:spTree>
    <p:extLst>
      <p:ext uri="{BB962C8B-B14F-4D97-AF65-F5344CB8AC3E}">
        <p14:creationId xmlns:p14="http://schemas.microsoft.com/office/powerpoint/2010/main" val="1461162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7E4F61-5307-8F4D-B00F-C79482405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10</a:t>
            </a:r>
          </a:p>
        </p:txBody>
      </p:sp>
    </p:spTree>
    <p:extLst>
      <p:ext uri="{BB962C8B-B14F-4D97-AF65-F5344CB8AC3E}">
        <p14:creationId xmlns:p14="http://schemas.microsoft.com/office/powerpoint/2010/main" val="116340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53EB2-CE1A-004C-9268-7E31622865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PowerPoint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C7BB5-D8BA-4F41-832B-F0C99AF70D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20, 2020</a:t>
            </a:r>
          </a:p>
        </p:txBody>
      </p:sp>
    </p:spTree>
    <p:extLst>
      <p:ext uri="{BB962C8B-B14F-4D97-AF65-F5344CB8AC3E}">
        <p14:creationId xmlns:p14="http://schemas.microsoft.com/office/powerpoint/2010/main" val="104411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67916F-16C1-9C48-AD17-B6E6D92B5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PowerPoint Template 2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0D8288C-7A88-5041-B92E-6DA1702B77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April 29, 2020</a:t>
            </a:r>
          </a:p>
        </p:txBody>
      </p:sp>
    </p:spTree>
    <p:extLst>
      <p:ext uri="{BB962C8B-B14F-4D97-AF65-F5344CB8AC3E}">
        <p14:creationId xmlns:p14="http://schemas.microsoft.com/office/powerpoint/2010/main" val="310398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81810-E81E-F540-802D-B6BDA541E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F5D4B-2D5B-A64F-B5BA-2D6EBE27C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2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F825-D305-0246-90E7-78F43A0BF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72473D-4845-4843-8B51-308468926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3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83B1-2EDC-E046-921C-22DA1C8F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61F121-7ACE-4F42-8323-8036CE3A9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83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318B7F-296F-7348-8878-7FB6E2D6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EAA04-3556-2D44-BD03-ABBE38397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AA3D2D-FE83-0E4C-82C3-7F20F7EFE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844136-B0B4-4541-BB6D-13B13F11E8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279144-C5E0-D244-9565-5F93611120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0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E736-A631-8845-840E-9E0687157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9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9D53D83-D59E-5047-B29E-491BCB090A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85980"/>
      </p:ext>
    </p:extLst>
  </p:cSld>
  <p:clrMapOvr>
    <a:masterClrMapping/>
  </p:clrMapOvr>
</p:sld>
</file>

<file path=ppt/theme/theme1.xml><?xml version="1.0" encoding="utf-8"?>
<a:theme xmlns:a="http://schemas.openxmlformats.org/drawingml/2006/main" name="HCBB 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28116</TotalTime>
  <Words>47</Words>
  <Application>Microsoft Macintosh PowerPoint</Application>
  <PresentationFormat>Widescreen</PresentationFormat>
  <Paragraphs>20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 Light</vt:lpstr>
      <vt:lpstr>Oswald Light</vt:lpstr>
      <vt:lpstr>HCBB Light</vt:lpstr>
      <vt:lpstr>PowerPoint Template</vt:lpstr>
      <vt:lpstr>PowerPoint Template</vt:lpstr>
      <vt:lpstr>PowerPoint Template 2</vt:lpstr>
      <vt:lpstr>Title Slide 4</vt:lpstr>
      <vt:lpstr>Title Slide 5</vt:lpstr>
      <vt:lpstr>Title Slide 6</vt:lpstr>
      <vt:lpstr>Title Slide 7</vt:lpstr>
      <vt:lpstr>Title Slide 8</vt:lpstr>
      <vt:lpstr>Title Slide 9</vt:lpstr>
      <vt:lpstr>Title Slide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Ward</dc:creator>
  <cp:lastModifiedBy>Maylanie Winton</cp:lastModifiedBy>
  <cp:revision>239</cp:revision>
  <cp:lastPrinted>2018-11-13T21:37:49Z</cp:lastPrinted>
  <dcterms:created xsi:type="dcterms:W3CDTF">2018-03-19T15:37:52Z</dcterms:created>
  <dcterms:modified xsi:type="dcterms:W3CDTF">2021-11-09T21:18:10Z</dcterms:modified>
</cp:coreProperties>
</file>