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72" r:id="rId2"/>
  </p:sldMasterIdLst>
  <p:notesMasterIdLst>
    <p:notesMasterId r:id="rId5"/>
  </p:notesMasterIdLst>
  <p:sldIdLst>
    <p:sldId id="261" r:id="rId3"/>
    <p:sldId id="359" r:id="rId4"/>
  </p:sldIdLst>
  <p:sldSz cx="9144000" cy="5143500" type="screen16x9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20000"/>
    <a:srgbClr val="004A80"/>
    <a:srgbClr val="D5C7BD"/>
    <a:srgbClr val="176090"/>
    <a:srgbClr val="005488"/>
    <a:srgbClr val="4290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8F5118A-34DB-4337-91BF-730DEB3529B0}" v="9" dt="2022-03-07T19:31:28.4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930"/>
    <p:restoredTop sz="91600" autoAdjust="0"/>
  </p:normalViewPr>
  <p:slideViewPr>
    <p:cSldViewPr snapToGrid="0" snapToObjects="1">
      <p:cViewPr varScale="1">
        <p:scale>
          <a:sx n="138" d="100"/>
          <a:sy n="138" d="100"/>
        </p:scale>
        <p:origin x="1218" y="11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5/10/relationships/revisionInfo" Target="revisionInfo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230C5B5C-0B3D-406C-8B33-E233A7AA92E1}" type="datetimeFigureOut">
              <a:rPr lang="en-US"/>
              <a:pPr>
                <a:defRPr/>
              </a:pPr>
              <a:t>3/7/2022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E064E49B-7A62-4884-852D-4E5536C0F8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d3b034d5e0_0_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d3b034d5e0_0_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6F9E2B8-EE1C-475A-9C57-E1BFC87F9587}" type="datetimeFigureOut">
              <a:rPr lang="en-CA"/>
              <a:pPr>
                <a:defRPr/>
              </a:pPr>
              <a:t>2022-03-07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03604CB-3583-4C0F-85D1-FC8675ECCE89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CD9FAD0-F050-4290-85C1-8E0BEA42C594}" type="datetimeFigureOut">
              <a:rPr lang="en-CA"/>
              <a:pPr>
                <a:defRPr/>
              </a:pPr>
              <a:t>2022-03-07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B48330E-3A7F-44E4-8CB7-984868805C90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1713FAC-2A57-4D1B-A290-2289F30065E6}" type="datetimeFigureOut">
              <a:rPr lang="en-CA"/>
              <a:pPr>
                <a:defRPr/>
              </a:pPr>
              <a:t>2022-03-07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FB0316-B3ED-4D3F-AAB1-C5C2DAA9C581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5"/>
          <p:cNvSpPr txBox="1">
            <a:spLocks noGrp="1"/>
          </p:cNvSpPr>
          <p:nvPr>
            <p:ph type="title"/>
          </p:nvPr>
        </p:nvSpPr>
        <p:spPr>
          <a:xfrm>
            <a:off x="3813938" y="445025"/>
            <a:ext cx="5018250" cy="572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body" idx="1"/>
          </p:nvPr>
        </p:nvSpPr>
        <p:spPr>
          <a:xfrm>
            <a:off x="3813938" y="1152475"/>
            <a:ext cx="5018250" cy="2757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228600" lvl="0" indent="-209550">
              <a:spcBef>
                <a:spcPts val="0"/>
              </a:spcBef>
              <a:spcAft>
                <a:spcPts val="0"/>
              </a:spcAft>
              <a:buSzPts val="3000"/>
              <a:buChar char="●"/>
              <a:defRPr/>
            </a:lvl1pPr>
            <a:lvl2pPr marL="457200" lvl="1" indent="-209550">
              <a:spcBef>
                <a:spcPts val="0"/>
              </a:spcBef>
              <a:spcAft>
                <a:spcPts val="0"/>
              </a:spcAft>
              <a:buSzPts val="3000"/>
              <a:buChar char="○"/>
              <a:defRPr/>
            </a:lvl2pPr>
            <a:lvl3pPr marL="685800" lvl="2" indent="-209550">
              <a:spcBef>
                <a:spcPts val="0"/>
              </a:spcBef>
              <a:spcAft>
                <a:spcPts val="0"/>
              </a:spcAft>
              <a:buSzPts val="3000"/>
              <a:buChar char="■"/>
              <a:defRPr/>
            </a:lvl3pPr>
            <a:lvl4pPr marL="914400" lvl="3" indent="-209550">
              <a:spcBef>
                <a:spcPts val="0"/>
              </a:spcBef>
              <a:spcAft>
                <a:spcPts val="0"/>
              </a:spcAft>
              <a:buSzPts val="3000"/>
              <a:buChar char="●"/>
              <a:defRPr/>
            </a:lvl4pPr>
            <a:lvl5pPr marL="1143000" lvl="4" indent="-209550">
              <a:spcBef>
                <a:spcPts val="0"/>
              </a:spcBef>
              <a:spcAft>
                <a:spcPts val="0"/>
              </a:spcAft>
              <a:buSzPts val="3000"/>
              <a:buChar char="○"/>
              <a:defRPr/>
            </a:lvl5pPr>
            <a:lvl6pPr marL="1371600" lvl="5" indent="-209550">
              <a:spcBef>
                <a:spcPts val="0"/>
              </a:spcBef>
              <a:spcAft>
                <a:spcPts val="0"/>
              </a:spcAft>
              <a:buSzPts val="3000"/>
              <a:buChar char="■"/>
              <a:defRPr/>
            </a:lvl6pPr>
            <a:lvl7pPr marL="1600200" lvl="6" indent="-209550">
              <a:spcBef>
                <a:spcPts val="0"/>
              </a:spcBef>
              <a:spcAft>
                <a:spcPts val="0"/>
              </a:spcAft>
              <a:buSzPts val="3000"/>
              <a:buChar char="●"/>
              <a:defRPr/>
            </a:lvl7pPr>
            <a:lvl8pPr marL="1828800" lvl="7" indent="-209550">
              <a:spcBef>
                <a:spcPts val="0"/>
              </a:spcBef>
              <a:spcAft>
                <a:spcPts val="0"/>
              </a:spcAft>
              <a:buSzPts val="3000"/>
              <a:buChar char="○"/>
              <a:defRPr/>
            </a:lvl8pPr>
            <a:lvl9pPr marL="2057400" lvl="8" indent="-209550">
              <a:spcBef>
                <a:spcPts val="0"/>
              </a:spcBef>
              <a:spcAft>
                <a:spcPts val="0"/>
              </a:spcAft>
              <a:buSzPts val="3000"/>
              <a:buChar char="■"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" smtClean="0"/>
              <a:pPr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"/>
          </a:p>
        </p:txBody>
      </p:sp>
      <p:pic>
        <p:nvPicPr>
          <p:cNvPr id="30" name="Google Shape;30;p5"/>
          <p:cNvPicPr preferRelativeResize="0"/>
          <p:nvPr/>
        </p:nvPicPr>
        <p:blipFill rotWithShape="1">
          <a:blip r:embed="rId3">
            <a:alphaModFix/>
          </a:blip>
          <a:srcRect t="22707" b="22707"/>
          <a:stretch/>
        </p:blipFill>
        <p:spPr>
          <a:xfrm>
            <a:off x="6435125" y="3869138"/>
            <a:ext cx="2686275" cy="824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339722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Calibri"/>
                <a:ea typeface="+mn-ea"/>
              </a:defRPr>
            </a:lvl1pPr>
          </a:lstStyle>
          <a:p>
            <a:pPr>
              <a:defRPr/>
            </a:pPr>
            <a:fld id="{71B9FB81-61C2-4486-BBE4-19437F2858B1}" type="datetimeFigureOut">
              <a:rPr lang="en-CA"/>
              <a:pPr>
                <a:defRPr/>
              </a:pPr>
              <a:t>2022-03-07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Calibri"/>
                <a:ea typeface="+mn-ea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Calibri"/>
                <a:ea typeface="+mn-ea"/>
              </a:defRPr>
            </a:lvl1pPr>
          </a:lstStyle>
          <a:p>
            <a:pPr>
              <a:defRPr/>
            </a:pPr>
            <a:fld id="{7B5A90D2-871B-45FA-84CC-834F081C6D67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Calibri"/>
                <a:ea typeface="+mn-ea"/>
              </a:defRPr>
            </a:lvl1pPr>
          </a:lstStyle>
          <a:p>
            <a:pPr>
              <a:defRPr/>
            </a:pPr>
            <a:fld id="{4D64063D-3A0A-41A8-9048-3BDA831929A6}" type="datetimeFigureOut">
              <a:rPr lang="en-CA"/>
              <a:pPr>
                <a:defRPr/>
              </a:pPr>
              <a:t>2022-03-07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Calibri"/>
                <a:ea typeface="+mn-ea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Calibri"/>
                <a:ea typeface="+mn-ea"/>
              </a:defRPr>
            </a:lvl1pPr>
          </a:lstStyle>
          <a:p>
            <a:pPr>
              <a:defRPr/>
            </a:pPr>
            <a:fld id="{25842C4C-CE0E-4585-807A-7936EF7504C7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Calibri"/>
                <a:ea typeface="+mn-ea"/>
              </a:defRPr>
            </a:lvl1pPr>
          </a:lstStyle>
          <a:p>
            <a:pPr>
              <a:defRPr/>
            </a:pPr>
            <a:fld id="{4A991460-04AA-4C93-8DC0-C5376B07DB87}" type="datetimeFigureOut">
              <a:rPr lang="en-CA"/>
              <a:pPr>
                <a:defRPr/>
              </a:pPr>
              <a:t>2022-03-07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Calibri"/>
                <a:ea typeface="+mn-ea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Calibri"/>
                <a:ea typeface="+mn-ea"/>
              </a:defRPr>
            </a:lvl1pPr>
          </a:lstStyle>
          <a:p>
            <a:pPr>
              <a:defRPr/>
            </a:pPr>
            <a:fld id="{56C73D4C-2C2B-4299-BA23-A7AFEC6335CC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Calibri"/>
                <a:ea typeface="+mn-ea"/>
              </a:defRPr>
            </a:lvl1pPr>
          </a:lstStyle>
          <a:p>
            <a:pPr>
              <a:defRPr/>
            </a:pPr>
            <a:fld id="{DFF2559A-44C3-4596-972F-16D96F7D717A}" type="datetimeFigureOut">
              <a:rPr lang="en-CA"/>
              <a:pPr>
                <a:defRPr/>
              </a:pPr>
              <a:t>2022-03-07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Calibri"/>
                <a:ea typeface="+mn-ea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Calibri"/>
                <a:ea typeface="+mn-ea"/>
              </a:defRPr>
            </a:lvl1pPr>
          </a:lstStyle>
          <a:p>
            <a:pPr>
              <a:defRPr/>
            </a:pPr>
            <a:fld id="{AC84A771-0BAD-42BD-80EA-1B4F284D7D87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Calibri"/>
                <a:ea typeface="+mn-ea"/>
              </a:defRPr>
            </a:lvl1pPr>
          </a:lstStyle>
          <a:p>
            <a:pPr>
              <a:defRPr/>
            </a:pPr>
            <a:fld id="{EF52148F-ABB9-40FE-9D13-3E97121B4CCB}" type="datetimeFigureOut">
              <a:rPr lang="en-CA"/>
              <a:pPr>
                <a:defRPr/>
              </a:pPr>
              <a:t>2022-03-07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Calibri"/>
                <a:ea typeface="+mn-ea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Calibri"/>
                <a:ea typeface="+mn-ea"/>
              </a:defRPr>
            </a:lvl1pPr>
          </a:lstStyle>
          <a:p>
            <a:pPr>
              <a:defRPr/>
            </a:pPr>
            <a:fld id="{9D5BE107-C571-4F01-8FDA-382CD7D407B7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Calibri"/>
                <a:ea typeface="+mn-ea"/>
              </a:defRPr>
            </a:lvl1pPr>
          </a:lstStyle>
          <a:p>
            <a:pPr>
              <a:defRPr/>
            </a:pPr>
            <a:fld id="{1A464E14-D547-495A-A751-7F0DCA204DBF}" type="datetimeFigureOut">
              <a:rPr lang="en-CA"/>
              <a:pPr>
                <a:defRPr/>
              </a:pPr>
              <a:t>2022-03-07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Calibri"/>
                <a:ea typeface="+mn-ea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Calibri"/>
                <a:ea typeface="+mn-ea"/>
              </a:defRPr>
            </a:lvl1pPr>
          </a:lstStyle>
          <a:p>
            <a:pPr>
              <a:defRPr/>
            </a:pPr>
            <a:fld id="{CB95BA3C-1C76-4EB8-863F-9DC146201ED5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Calibri"/>
                <a:ea typeface="+mn-ea"/>
              </a:defRPr>
            </a:lvl1pPr>
          </a:lstStyle>
          <a:p>
            <a:pPr>
              <a:defRPr/>
            </a:pPr>
            <a:fld id="{A32B1CDD-5CE2-450B-BC59-D46709E383C4}" type="datetimeFigureOut">
              <a:rPr lang="en-CA"/>
              <a:pPr>
                <a:defRPr/>
              </a:pPr>
              <a:t>2022-03-07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Calibri"/>
                <a:ea typeface="+mn-ea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Calibri"/>
                <a:ea typeface="+mn-ea"/>
              </a:defRPr>
            </a:lvl1pPr>
          </a:lstStyle>
          <a:p>
            <a:pPr>
              <a:defRPr/>
            </a:pPr>
            <a:fld id="{5159BBA0-0D06-4ECE-8290-BA4704C302A8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049173E-9F11-45C7-9D60-8F2C5B83F2DA}" type="datetimeFigureOut">
              <a:rPr lang="en-CA"/>
              <a:pPr>
                <a:defRPr/>
              </a:pPr>
              <a:t>2022-03-07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CDC2E2E-B6AF-423D-B70E-5BD7B97AA32A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Calibri"/>
                <a:ea typeface="+mn-ea"/>
              </a:defRPr>
            </a:lvl1pPr>
          </a:lstStyle>
          <a:p>
            <a:pPr>
              <a:defRPr/>
            </a:pPr>
            <a:fld id="{87D5D2F0-56C5-4541-B1B4-285CE4306418}" type="datetimeFigureOut">
              <a:rPr lang="en-CA"/>
              <a:pPr>
                <a:defRPr/>
              </a:pPr>
              <a:t>2022-03-07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Calibri"/>
                <a:ea typeface="+mn-ea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Calibri"/>
                <a:ea typeface="+mn-ea"/>
              </a:defRPr>
            </a:lvl1pPr>
          </a:lstStyle>
          <a:p>
            <a:pPr>
              <a:defRPr/>
            </a:pPr>
            <a:fld id="{BF4BC485-522C-413E-9C6E-05A04A623951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C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Calibri"/>
                <a:ea typeface="+mn-ea"/>
              </a:defRPr>
            </a:lvl1pPr>
          </a:lstStyle>
          <a:p>
            <a:pPr>
              <a:defRPr/>
            </a:pPr>
            <a:fld id="{251E1BFC-D44D-48EE-A27B-43573D43F4E3}" type="datetimeFigureOut">
              <a:rPr lang="en-CA"/>
              <a:pPr>
                <a:defRPr/>
              </a:pPr>
              <a:t>2022-03-07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Calibri"/>
                <a:ea typeface="+mn-ea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Calibri"/>
                <a:ea typeface="+mn-ea"/>
              </a:defRPr>
            </a:lvl1pPr>
          </a:lstStyle>
          <a:p>
            <a:pPr>
              <a:defRPr/>
            </a:pPr>
            <a:fld id="{A22B910A-F3DC-4282-9F14-8864FEB9B9E4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Calibri"/>
                <a:ea typeface="+mn-ea"/>
              </a:defRPr>
            </a:lvl1pPr>
          </a:lstStyle>
          <a:p>
            <a:pPr>
              <a:defRPr/>
            </a:pPr>
            <a:fld id="{BE5FD59A-649A-4D7D-8EDD-89B5038C7B35}" type="datetimeFigureOut">
              <a:rPr lang="en-CA"/>
              <a:pPr>
                <a:defRPr/>
              </a:pPr>
              <a:t>2022-03-07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Calibri"/>
                <a:ea typeface="+mn-ea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Calibri"/>
                <a:ea typeface="+mn-ea"/>
              </a:defRPr>
            </a:lvl1pPr>
          </a:lstStyle>
          <a:p>
            <a:pPr>
              <a:defRPr/>
            </a:pPr>
            <a:fld id="{B44616DB-7535-4996-9BCA-BCAF22E4A433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Calibri"/>
                <a:ea typeface="+mn-ea"/>
              </a:defRPr>
            </a:lvl1pPr>
          </a:lstStyle>
          <a:p>
            <a:pPr>
              <a:defRPr/>
            </a:pPr>
            <a:fld id="{6F57B0AC-5188-4015-878C-A11C12981B0B}" type="datetimeFigureOut">
              <a:rPr lang="en-CA"/>
              <a:pPr>
                <a:defRPr/>
              </a:pPr>
              <a:t>2022-03-07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Calibri"/>
                <a:ea typeface="+mn-ea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Calibri"/>
                <a:ea typeface="+mn-ea"/>
              </a:defRPr>
            </a:lvl1pPr>
          </a:lstStyle>
          <a:p>
            <a:pPr>
              <a:defRPr/>
            </a:pPr>
            <a:fld id="{107BCD9F-F7F2-4C86-AB63-BD8D541C8CD1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F55E168-B137-40A1-ABFC-58990A94F847}" type="datetimeFigureOut">
              <a:rPr lang="en-CA"/>
              <a:pPr>
                <a:defRPr/>
              </a:pPr>
              <a:t>2022-03-07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2B538A-3E4C-463E-B7D3-C16EF88F2089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C2830B9-316A-4C36-B08D-23404820E7DC}" type="datetimeFigureOut">
              <a:rPr lang="en-CA"/>
              <a:pPr>
                <a:defRPr/>
              </a:pPr>
              <a:t>2022-03-07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3BE7907-857D-469F-9603-3727A00198BA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D9E9D4-E878-4D34-A6DF-7B83E0BBC72D}" type="datetimeFigureOut">
              <a:rPr lang="en-CA"/>
              <a:pPr>
                <a:defRPr/>
              </a:pPr>
              <a:t>2022-03-07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1503C48-6856-4ADC-B836-8C5FE89BA4C9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30D89C-6919-4829-BC21-7F19C8EE89A3}" type="datetimeFigureOut">
              <a:rPr lang="en-CA"/>
              <a:pPr>
                <a:defRPr/>
              </a:pPr>
              <a:t>2022-03-07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3F10BBE-C8C6-4EA6-91B6-D40051583CBF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857D799-5DFA-41E8-8FD5-F5761DE8C4F5}" type="datetimeFigureOut">
              <a:rPr lang="en-CA"/>
              <a:pPr>
                <a:defRPr/>
              </a:pPr>
              <a:t>2022-03-07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B2DD950-2C9D-4E72-95D9-D40D807664C8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7356D5A-0112-4AC2-89AD-0EB107746E9A}" type="datetimeFigureOut">
              <a:rPr lang="en-CA"/>
              <a:pPr>
                <a:defRPr/>
              </a:pPr>
              <a:t>2022-03-07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74D6FC9-F5DC-4EC8-BFC9-6233CC99298D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C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0A5EB5-AA8C-41BA-BBCE-704F5B1E1A27}" type="datetimeFigureOut">
              <a:rPr lang="en-CA"/>
              <a:pPr>
                <a:defRPr/>
              </a:pPr>
              <a:t>2022-03-07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A40D07-58BA-4445-A275-5867EDA0F2A3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28000">
              <a:srgbClr val="C20000"/>
            </a:gs>
            <a:gs pos="55000">
              <a:schemeClr val="bg1">
                <a:tint val="45000"/>
                <a:shade val="99000"/>
                <a:satMod val="350000"/>
              </a:schemeClr>
            </a:gs>
            <a:gs pos="88000">
              <a:schemeClr val="bg1">
                <a:shade val="20000"/>
                <a:satMod val="255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prstClr val="black">
                    <a:tint val="75000"/>
                  </a:prstClr>
                </a:solidFill>
                <a:ea typeface="Geneva" charset="-128"/>
                <a:cs typeface="+mn-cs"/>
              </a:defRPr>
            </a:lvl1pPr>
          </a:lstStyle>
          <a:p>
            <a:pPr>
              <a:defRPr/>
            </a:pPr>
            <a:fld id="{4B4BD551-8614-40B5-B556-9769E586FDF6}" type="datetimeFigureOut">
              <a:rPr lang="en-CA"/>
              <a:pPr>
                <a:defRPr/>
              </a:pPr>
              <a:t>2022-03-07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prstClr val="black">
                    <a:tint val="75000"/>
                  </a:prstClr>
                </a:solidFill>
                <a:ea typeface="Geneva" charset="-128"/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prstClr val="black">
                    <a:tint val="75000"/>
                  </a:prstClr>
                </a:solidFill>
                <a:ea typeface="Geneva" charset="-128"/>
                <a:cs typeface="+mn-cs"/>
              </a:defRPr>
            </a:lvl1pPr>
          </a:lstStyle>
          <a:p>
            <a:pPr>
              <a:defRPr/>
            </a:pPr>
            <a:fld id="{2ED93F65-3859-4D7B-8E6C-FEEAC8BBD735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17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28000">
              <a:srgbClr val="C20000"/>
            </a:gs>
            <a:gs pos="55000">
              <a:schemeClr val="bg1">
                <a:tint val="45000"/>
                <a:shade val="99000"/>
                <a:satMod val="350000"/>
              </a:schemeClr>
            </a:gs>
            <a:gs pos="88000">
              <a:schemeClr val="bg1">
                <a:shade val="20000"/>
                <a:satMod val="255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1331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prstClr val="black">
                    <a:tint val="75000"/>
                  </a:prstClr>
                </a:solidFill>
                <a:ea typeface="Geneva" charset="-128"/>
                <a:cs typeface="+mn-cs"/>
              </a:defRPr>
            </a:lvl1pPr>
          </a:lstStyle>
          <a:p>
            <a:pPr>
              <a:defRPr/>
            </a:pPr>
            <a:fld id="{5F322D0F-3EA8-45BE-9946-C8F3EE998F76}" type="datetimeFigureOut">
              <a:rPr lang="en-CA"/>
              <a:pPr>
                <a:defRPr/>
              </a:pPr>
              <a:t>2022-03-07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prstClr val="black">
                    <a:tint val="75000"/>
                  </a:prstClr>
                </a:solidFill>
                <a:ea typeface="Geneva" charset="-128"/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prstClr val="black">
                    <a:tint val="75000"/>
                  </a:prstClr>
                </a:solidFill>
                <a:ea typeface="Geneva" charset="-128"/>
                <a:cs typeface="+mn-cs"/>
              </a:defRPr>
            </a:lvl1pPr>
          </a:lstStyle>
          <a:p>
            <a:pPr>
              <a:defRPr/>
            </a:pPr>
            <a:fld id="{36EAC499-6D95-4EC1-B246-FDD2D05A7B5D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btitle 2">
            <a:extLst>
              <a:ext uri="{FF2B5EF4-FFF2-40B4-BE49-F238E27FC236}">
                <a16:creationId xmlns:a16="http://schemas.microsoft.com/office/drawing/2014/main" id="{7BE6BBE4-233A-4497-A06F-2D6E94455729}"/>
              </a:ext>
            </a:extLst>
          </p:cNvPr>
          <p:cNvSpPr txBox="1">
            <a:spLocks/>
          </p:cNvSpPr>
          <p:nvPr/>
        </p:nvSpPr>
        <p:spPr>
          <a:xfrm>
            <a:off x="3248722" y="161887"/>
            <a:ext cx="5221288" cy="3019928"/>
          </a:xfrm>
          <a:prstGeom prst="rect">
            <a:avLst/>
          </a:prstGeom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endParaRPr lang="en-US" sz="3200" b="1" dirty="0">
              <a:solidFill>
                <a:srgbClr val="004A80"/>
              </a:solidFill>
              <a:latin typeface="Avenir Book"/>
              <a:ea typeface="Avenir Book"/>
              <a:cs typeface="Avenir Book"/>
            </a:endParaRPr>
          </a:p>
          <a:p>
            <a:pPr marL="342900" indent="-342900" algn="ctr">
              <a:spcBef>
                <a:spcPct val="20000"/>
              </a:spcBef>
            </a:pPr>
            <a:r>
              <a:rPr lang="en-US" sz="3200" dirty="0">
                <a:solidFill>
                  <a:srgbClr val="C20000"/>
                </a:solidFill>
                <a:latin typeface="Calibri Light" pitchFamily="34" charset="0"/>
                <a:cs typeface="Calibri Light" pitchFamily="34" charset="0"/>
              </a:rPr>
              <a:t>[Name]</a:t>
            </a:r>
          </a:p>
          <a:p>
            <a:pPr marL="342900" indent="-342900" algn="ctr">
              <a:spcBef>
                <a:spcPct val="20000"/>
              </a:spcBef>
            </a:pPr>
            <a:r>
              <a:rPr lang="en-US" sz="2000" dirty="0">
                <a:latin typeface="Calibri Light" pitchFamily="34" charset="0"/>
                <a:cs typeface="Calibri Light" pitchFamily="34" charset="0"/>
              </a:rPr>
              <a:t>[Title]</a:t>
            </a:r>
            <a:endParaRPr lang="en-CA" sz="2000" dirty="0">
              <a:latin typeface="Calibri Light" pitchFamily="34" charset="0"/>
              <a:cs typeface="Calibri Light" pitchFamily="34" charset="0"/>
            </a:endParaRPr>
          </a:p>
          <a:p>
            <a:pPr marL="342900" indent="-342900" algn="ctr">
              <a:spcBef>
                <a:spcPct val="20000"/>
              </a:spcBef>
            </a:pPr>
            <a:endParaRPr lang="en-CA" sz="2000" dirty="0">
              <a:latin typeface="Calibri Light" pitchFamily="34" charset="0"/>
              <a:cs typeface="Calibri Light" pitchFamily="34" charset="0"/>
            </a:endParaRPr>
          </a:p>
          <a:p>
            <a:pPr marL="342900" indent="-342900" algn="ctr">
              <a:spcBef>
                <a:spcPct val="20000"/>
              </a:spcBef>
            </a:pPr>
            <a:r>
              <a:rPr lang="en-CA" sz="1600" dirty="0">
                <a:latin typeface="Calibri Light" pitchFamily="34" charset="0"/>
                <a:cs typeface="Calibri Light" pitchFamily="34" charset="0"/>
              </a:rPr>
              <a:t>[Degree sought]</a:t>
            </a:r>
            <a:r>
              <a:rPr lang="en-CA" sz="1600" dirty="0">
                <a:solidFill>
                  <a:srgbClr val="7F7F7F"/>
                </a:solidFill>
                <a:latin typeface="Calibri Light" pitchFamily="34" charset="0"/>
                <a:cs typeface="Calibri Light" pitchFamily="34" charset="0"/>
              </a:rPr>
              <a:t>                                                        </a:t>
            </a:r>
            <a:r>
              <a:rPr lang="en-US" sz="1600" dirty="0">
                <a:solidFill>
                  <a:srgbClr val="7F7F7F"/>
                </a:solidFill>
                <a:latin typeface="Calibri Light" pitchFamily="34" charset="0"/>
                <a:cs typeface="Calibri Light" pitchFamily="34" charset="0"/>
              </a:rPr>
              <a:t> </a:t>
            </a:r>
            <a:endParaRPr lang="en-CA" sz="1600" dirty="0">
              <a:solidFill>
                <a:srgbClr val="7F7F7F"/>
              </a:solidFill>
              <a:latin typeface="Calibri Light" pitchFamily="34" charset="0"/>
              <a:cs typeface="Calibri Light" pitchFamily="34" charset="0"/>
            </a:endParaRPr>
          </a:p>
          <a:p>
            <a:pPr marL="342900" indent="-342900" algn="ctr">
              <a:spcBef>
                <a:spcPct val="20000"/>
              </a:spcBef>
            </a:pPr>
            <a:r>
              <a:rPr lang="en-CA" sz="1600" dirty="0">
                <a:solidFill>
                  <a:srgbClr val="C20000"/>
                </a:solidFill>
                <a:latin typeface="Calibri Light" pitchFamily="34" charset="0"/>
                <a:cs typeface="Calibri Light" pitchFamily="34" charset="0"/>
              </a:rPr>
              <a:t>Advisor: </a:t>
            </a:r>
            <a:r>
              <a:rPr lang="en-CA" sz="1600" dirty="0">
                <a:latin typeface="Calibri Light" pitchFamily="34" charset="0"/>
                <a:cs typeface="Calibri Light" pitchFamily="34" charset="0"/>
              </a:rPr>
              <a:t>[Name]</a:t>
            </a:r>
          </a:p>
          <a:p>
            <a:pPr marL="342900" indent="-342900" algn="ctr">
              <a:spcBef>
                <a:spcPct val="20000"/>
              </a:spcBef>
            </a:pPr>
            <a:r>
              <a:rPr lang="en-CA" sz="1600" dirty="0">
                <a:latin typeface="Calibri Light" pitchFamily="34" charset="0"/>
                <a:cs typeface="Calibri Light" pitchFamily="34" charset="0"/>
              </a:rPr>
              <a:t>[Campus]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2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98450" y="293688"/>
            <a:ext cx="8540750" cy="4548187"/>
          </a:xfrm>
          <a:prstGeom prst="rect">
            <a:avLst/>
          </a:prstGeom>
          <a:ln>
            <a:solidFill>
              <a:srgbClr val="D5C7BD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>
              <a:buFontTx/>
              <a:buChar char="•"/>
            </a:pPr>
            <a:endParaRPr lang="en-US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ustom Desig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11286</TotalTime>
  <Words>18</Words>
  <Application>Microsoft Office PowerPoint</Application>
  <PresentationFormat>On-screen Show (16:9)</PresentationFormat>
  <Paragraphs>7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Avenir Book</vt:lpstr>
      <vt:lpstr>Calibri</vt:lpstr>
      <vt:lpstr>Calibri Light</vt:lpstr>
      <vt:lpstr>Custom Design</vt:lpstr>
      <vt:lpstr>1_Custom Design</vt:lpstr>
      <vt:lpstr>PowerPoint Presentation</vt:lpstr>
      <vt:lpstr>PowerPoint Presentation</vt:lpstr>
    </vt:vector>
  </TitlesOfParts>
  <Company>Kimberly Florence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Kimberly Florence</dc:creator>
  <cp:lastModifiedBy>Adrianne Silva</cp:lastModifiedBy>
  <cp:revision>67</cp:revision>
  <dcterms:created xsi:type="dcterms:W3CDTF">2016-10-30T17:54:00Z</dcterms:created>
  <dcterms:modified xsi:type="dcterms:W3CDTF">2022-03-07T19:46:29Z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0x010100F6B0F0CFD7AD5043999EA27031F57306</vt:lpwstr>
  </property>
</Properties>
</file>